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68" r:id="rId3"/>
    <p:sldId id="269" r:id="rId4"/>
    <p:sldId id="257" r:id="rId5"/>
    <p:sldId id="258" r:id="rId6"/>
    <p:sldId id="260" r:id="rId7"/>
    <p:sldId id="261" r:id="rId8"/>
    <p:sldId id="262" r:id="rId9"/>
    <p:sldId id="259" r:id="rId10"/>
    <p:sldId id="263" r:id="rId11"/>
    <p:sldId id="265" r:id="rId12"/>
    <p:sldId id="266" r:id="rId13"/>
    <p:sldId id="267" r:id="rId14"/>
    <p:sldId id="264" r:id="rId15"/>
  </p:sld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FD71"/>
    <a:srgbClr val="FF66CC"/>
    <a:srgbClr val="666666"/>
    <a:srgbClr val="F0B116"/>
    <a:srgbClr val="000000"/>
    <a:srgbClr val="F7E457"/>
    <a:srgbClr val="F4C8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50" autoAdjust="0"/>
    <p:restoredTop sz="94660"/>
  </p:normalViewPr>
  <p:slideViewPr>
    <p:cSldViewPr snapToGrid="0">
      <p:cViewPr varScale="1">
        <p:scale>
          <a:sx n="53" d="100"/>
          <a:sy n="53" d="100"/>
        </p:scale>
        <p:origin x="6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C5F8-DBAC-4860-8FD7-ADA883A3708C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128F-DF55-4286-9CAB-9D02F1511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631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C5F8-DBAC-4860-8FD7-ADA883A3708C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128F-DF55-4286-9CAB-9D02F1511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290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C5F8-DBAC-4860-8FD7-ADA883A3708C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128F-DF55-4286-9CAB-9D02F1511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453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C5F8-DBAC-4860-8FD7-ADA883A3708C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128F-DF55-4286-9CAB-9D02F1511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315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C5F8-DBAC-4860-8FD7-ADA883A3708C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128F-DF55-4286-9CAB-9D02F1511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869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C5F8-DBAC-4860-8FD7-ADA883A3708C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128F-DF55-4286-9CAB-9D02F1511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351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C5F8-DBAC-4860-8FD7-ADA883A3708C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128F-DF55-4286-9CAB-9D02F1511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206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C5F8-DBAC-4860-8FD7-ADA883A3708C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128F-DF55-4286-9CAB-9D02F1511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291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C5F8-DBAC-4860-8FD7-ADA883A3708C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128F-DF55-4286-9CAB-9D02F1511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382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C5F8-DBAC-4860-8FD7-ADA883A3708C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128F-DF55-4286-9CAB-9D02F1511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464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C5F8-DBAC-4860-8FD7-ADA883A3708C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128F-DF55-4286-9CAB-9D02F1511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104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5CC5F8-DBAC-4860-8FD7-ADA883A3708C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E5128F-DF55-4286-9CAB-9D02F1511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627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microsoft.com/office/2007/relationships/hdphoto" Target="../media/hdphoto2.wdp"/><Relationship Id="rId7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5.png"/><Relationship Id="rId10" Type="http://schemas.microsoft.com/office/2007/relationships/hdphoto" Target="../media/hdphoto5.wdp"/><Relationship Id="rId4" Type="http://schemas.openxmlformats.org/officeDocument/2006/relationships/image" Target="../media/image14.png"/><Relationship Id="rId9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800599" y="2583180"/>
            <a:ext cx="7429501" cy="2331723"/>
            <a:chOff x="4186450" y="1823354"/>
            <a:chExt cx="6020233" cy="1781854"/>
          </a:xfrm>
        </p:grpSpPr>
        <p:sp>
          <p:nvSpPr>
            <p:cNvPr id="4" name="TextBox 3"/>
            <p:cNvSpPr txBox="1"/>
            <p:nvPr/>
          </p:nvSpPr>
          <p:spPr>
            <a:xfrm>
              <a:off x="6301947" y="2125362"/>
              <a:ext cx="3904736" cy="13406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 err="1">
                  <a:ln>
                    <a:solidFill>
                      <a:srgbClr val="F0B116"/>
                    </a:solidFill>
                  </a:ln>
                  <a:latin typeface="04b" panose="00000400000000000000" pitchFamily="2" charset="0"/>
                  <a:ea typeface="Minecraft" panose="02000603000000000000" pitchFamily="2" charset="0"/>
                </a:rPr>
                <a:t>RakitAJa</a:t>
              </a:r>
              <a:endParaRPr lang="en-US" sz="5400" dirty="0">
                <a:ln>
                  <a:solidFill>
                    <a:srgbClr val="F0B116"/>
                  </a:solidFill>
                </a:ln>
                <a:latin typeface="04b" panose="00000400000000000000" pitchFamily="2" charset="0"/>
                <a:ea typeface="Minecraft" panose="02000603000000000000" pitchFamily="2" charset="0"/>
              </a:endParaRPr>
            </a:p>
            <a:p>
              <a:r>
                <a:rPr lang="en-US" sz="5400" dirty="0">
                  <a:solidFill>
                    <a:srgbClr val="F0B116"/>
                  </a:solidFill>
                  <a:latin typeface="04b" panose="00000400000000000000" pitchFamily="2" charset="0"/>
                  <a:ea typeface="Minecraft" panose="02000603000000000000" pitchFamily="2" charset="0"/>
                </a:rPr>
                <a:t>STORE</a:t>
              </a: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17" t="5324" r="14959" b="33555"/>
            <a:stretch/>
          </p:blipFill>
          <p:spPr>
            <a:xfrm>
              <a:off x="4186450" y="1823354"/>
              <a:ext cx="2204332" cy="17818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0045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2969" y="-6187518"/>
            <a:ext cx="21448691" cy="19189927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-24369985" y="-5013223"/>
            <a:ext cx="21448691" cy="19189927"/>
          </a:xfrm>
          <a:prstGeom prst="rect">
            <a:avLst/>
          </a:prstGeom>
        </p:spPr>
      </p:pic>
      <p:sp>
        <p:nvSpPr>
          <p:cNvPr id="22" name="Wave 21"/>
          <p:cNvSpPr/>
          <p:nvPr/>
        </p:nvSpPr>
        <p:spPr>
          <a:xfrm rot="19643246">
            <a:off x="18649807" y="12492846"/>
            <a:ext cx="13401719" cy="13340705"/>
          </a:xfrm>
          <a:prstGeom prst="wave">
            <a:avLst/>
          </a:prstGeom>
          <a:solidFill>
            <a:srgbClr val="F0B11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71"/>
          </a:p>
        </p:txBody>
      </p:sp>
      <p:sp>
        <p:nvSpPr>
          <p:cNvPr id="23" name="Freeform 22"/>
          <p:cNvSpPr/>
          <p:nvPr/>
        </p:nvSpPr>
        <p:spPr>
          <a:xfrm rot="18646189">
            <a:off x="18487384" y="12910060"/>
            <a:ext cx="11382896" cy="11209483"/>
          </a:xfrm>
          <a:custGeom>
            <a:avLst/>
            <a:gdLst>
              <a:gd name="connsiteX0" fmla="*/ 2254992 w 23823491"/>
              <a:gd name="connsiteY0" fmla="*/ 6831306 h 11127747"/>
              <a:gd name="connsiteX1" fmla="*/ 1797792 w 23823491"/>
              <a:gd name="connsiteY1" fmla="*/ 6623488 h 11127747"/>
              <a:gd name="connsiteX2" fmla="*/ 467756 w 23823491"/>
              <a:gd name="connsiteY2" fmla="*/ 5958470 h 11127747"/>
              <a:gd name="connsiteX3" fmla="*/ 10556 w 23823491"/>
              <a:gd name="connsiteY3" fmla="*/ 3838724 h 11127747"/>
              <a:gd name="connsiteX4" fmla="*/ 841828 w 23823491"/>
              <a:gd name="connsiteY4" fmla="*/ 1802106 h 11127747"/>
              <a:gd name="connsiteX5" fmla="*/ 3543465 w 23823491"/>
              <a:gd name="connsiteY5" fmla="*/ 181124 h 11127747"/>
              <a:gd name="connsiteX6" fmla="*/ 8822046 w 23823491"/>
              <a:gd name="connsiteY6" fmla="*/ 347379 h 11127747"/>
              <a:gd name="connsiteX7" fmla="*/ 11897756 w 23823491"/>
              <a:gd name="connsiteY7" fmla="*/ 2924324 h 11127747"/>
              <a:gd name="connsiteX8" fmla="*/ 15846301 w 23823491"/>
              <a:gd name="connsiteY8" fmla="*/ 4877815 h 11127747"/>
              <a:gd name="connsiteX9" fmla="*/ 21083319 w 23823491"/>
              <a:gd name="connsiteY9" fmla="*/ 4628433 h 11127747"/>
              <a:gd name="connsiteX10" fmla="*/ 23410883 w 23823491"/>
              <a:gd name="connsiteY10" fmla="*/ 6581924 h 11127747"/>
              <a:gd name="connsiteX11" fmla="*/ 23494010 w 23823491"/>
              <a:gd name="connsiteY11" fmla="*/ 9075742 h 11127747"/>
              <a:gd name="connsiteX12" fmla="*/ 20044228 w 23823491"/>
              <a:gd name="connsiteY12" fmla="*/ 11070797 h 11127747"/>
              <a:gd name="connsiteX13" fmla="*/ 2254992 w 23823491"/>
              <a:gd name="connsiteY13" fmla="*/ 6831306 h 11127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3823491" h="11127747">
                <a:moveTo>
                  <a:pt x="2254992" y="6831306"/>
                </a:moveTo>
                <a:cubicBezTo>
                  <a:pt x="-786081" y="6090088"/>
                  <a:pt x="2095665" y="6768961"/>
                  <a:pt x="1797792" y="6623488"/>
                </a:cubicBezTo>
                <a:cubicBezTo>
                  <a:pt x="1499919" y="6478015"/>
                  <a:pt x="765629" y="6422597"/>
                  <a:pt x="467756" y="5958470"/>
                </a:cubicBezTo>
                <a:cubicBezTo>
                  <a:pt x="169883" y="5494343"/>
                  <a:pt x="-51789" y="4531451"/>
                  <a:pt x="10556" y="3838724"/>
                </a:cubicBezTo>
                <a:cubicBezTo>
                  <a:pt x="72901" y="3145997"/>
                  <a:pt x="253010" y="2411706"/>
                  <a:pt x="841828" y="1802106"/>
                </a:cubicBezTo>
                <a:cubicBezTo>
                  <a:pt x="1430646" y="1192506"/>
                  <a:pt x="2213429" y="423578"/>
                  <a:pt x="3543465" y="181124"/>
                </a:cubicBezTo>
                <a:cubicBezTo>
                  <a:pt x="4873501" y="-61330"/>
                  <a:pt x="7429664" y="-109821"/>
                  <a:pt x="8822046" y="347379"/>
                </a:cubicBezTo>
                <a:cubicBezTo>
                  <a:pt x="10214428" y="804579"/>
                  <a:pt x="10727047" y="2169251"/>
                  <a:pt x="11897756" y="2924324"/>
                </a:cubicBezTo>
                <a:cubicBezTo>
                  <a:pt x="13068465" y="3679397"/>
                  <a:pt x="14315374" y="4593797"/>
                  <a:pt x="15846301" y="4877815"/>
                </a:cubicBezTo>
                <a:cubicBezTo>
                  <a:pt x="17377228" y="5161833"/>
                  <a:pt x="19822555" y="4344415"/>
                  <a:pt x="21083319" y="4628433"/>
                </a:cubicBezTo>
                <a:cubicBezTo>
                  <a:pt x="22344083" y="4912451"/>
                  <a:pt x="23009101" y="5840706"/>
                  <a:pt x="23410883" y="6581924"/>
                </a:cubicBezTo>
                <a:cubicBezTo>
                  <a:pt x="23812665" y="7323142"/>
                  <a:pt x="24055119" y="8327596"/>
                  <a:pt x="23494010" y="9075742"/>
                </a:cubicBezTo>
                <a:cubicBezTo>
                  <a:pt x="22932901" y="9823888"/>
                  <a:pt x="23584064" y="11451797"/>
                  <a:pt x="20044228" y="11070797"/>
                </a:cubicBezTo>
                <a:cubicBezTo>
                  <a:pt x="16504392" y="10689797"/>
                  <a:pt x="5296065" y="7572524"/>
                  <a:pt x="2254992" y="6831306"/>
                </a:cubicBezTo>
                <a:close/>
              </a:path>
            </a:pathLst>
          </a:custGeom>
          <a:solidFill>
            <a:srgbClr val="F0B11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71"/>
          </a:p>
        </p:txBody>
      </p:sp>
      <p:sp>
        <p:nvSpPr>
          <p:cNvPr id="8" name="Wave 7"/>
          <p:cNvSpPr/>
          <p:nvPr/>
        </p:nvSpPr>
        <p:spPr>
          <a:xfrm rot="19643246">
            <a:off x="-13791636" y="-13948583"/>
            <a:ext cx="13401719" cy="13340705"/>
          </a:xfrm>
          <a:prstGeom prst="wave">
            <a:avLst/>
          </a:prstGeom>
          <a:solidFill>
            <a:srgbClr val="F0B11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71"/>
          </a:p>
        </p:txBody>
      </p:sp>
      <p:sp>
        <p:nvSpPr>
          <p:cNvPr id="9" name="Wave 8"/>
          <p:cNvSpPr/>
          <p:nvPr/>
        </p:nvSpPr>
        <p:spPr>
          <a:xfrm rot="19643246">
            <a:off x="-14894185" y="-14758050"/>
            <a:ext cx="13401719" cy="13340705"/>
          </a:xfrm>
          <a:prstGeom prst="wave">
            <a:avLst/>
          </a:prstGeom>
          <a:solidFill>
            <a:srgbClr val="F0B11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71"/>
          </a:p>
        </p:txBody>
      </p:sp>
      <p:sp>
        <p:nvSpPr>
          <p:cNvPr id="10" name="Freeform 9"/>
          <p:cNvSpPr/>
          <p:nvPr/>
        </p:nvSpPr>
        <p:spPr>
          <a:xfrm>
            <a:off x="-14160703" y="7617979"/>
            <a:ext cx="14638591" cy="11209483"/>
          </a:xfrm>
          <a:custGeom>
            <a:avLst/>
            <a:gdLst>
              <a:gd name="connsiteX0" fmla="*/ 2254992 w 23823491"/>
              <a:gd name="connsiteY0" fmla="*/ 6831306 h 11127747"/>
              <a:gd name="connsiteX1" fmla="*/ 1797792 w 23823491"/>
              <a:gd name="connsiteY1" fmla="*/ 6623488 h 11127747"/>
              <a:gd name="connsiteX2" fmla="*/ 467756 w 23823491"/>
              <a:gd name="connsiteY2" fmla="*/ 5958470 h 11127747"/>
              <a:gd name="connsiteX3" fmla="*/ 10556 w 23823491"/>
              <a:gd name="connsiteY3" fmla="*/ 3838724 h 11127747"/>
              <a:gd name="connsiteX4" fmla="*/ 841828 w 23823491"/>
              <a:gd name="connsiteY4" fmla="*/ 1802106 h 11127747"/>
              <a:gd name="connsiteX5" fmla="*/ 3543465 w 23823491"/>
              <a:gd name="connsiteY5" fmla="*/ 181124 h 11127747"/>
              <a:gd name="connsiteX6" fmla="*/ 8822046 w 23823491"/>
              <a:gd name="connsiteY6" fmla="*/ 347379 h 11127747"/>
              <a:gd name="connsiteX7" fmla="*/ 11897756 w 23823491"/>
              <a:gd name="connsiteY7" fmla="*/ 2924324 h 11127747"/>
              <a:gd name="connsiteX8" fmla="*/ 15846301 w 23823491"/>
              <a:gd name="connsiteY8" fmla="*/ 4877815 h 11127747"/>
              <a:gd name="connsiteX9" fmla="*/ 21083319 w 23823491"/>
              <a:gd name="connsiteY9" fmla="*/ 4628433 h 11127747"/>
              <a:gd name="connsiteX10" fmla="*/ 23410883 w 23823491"/>
              <a:gd name="connsiteY10" fmla="*/ 6581924 h 11127747"/>
              <a:gd name="connsiteX11" fmla="*/ 23494010 w 23823491"/>
              <a:gd name="connsiteY11" fmla="*/ 9075742 h 11127747"/>
              <a:gd name="connsiteX12" fmla="*/ 20044228 w 23823491"/>
              <a:gd name="connsiteY12" fmla="*/ 11070797 h 11127747"/>
              <a:gd name="connsiteX13" fmla="*/ 2254992 w 23823491"/>
              <a:gd name="connsiteY13" fmla="*/ 6831306 h 11127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3823491" h="11127747">
                <a:moveTo>
                  <a:pt x="2254992" y="6831306"/>
                </a:moveTo>
                <a:cubicBezTo>
                  <a:pt x="-786081" y="6090088"/>
                  <a:pt x="2095665" y="6768961"/>
                  <a:pt x="1797792" y="6623488"/>
                </a:cubicBezTo>
                <a:cubicBezTo>
                  <a:pt x="1499919" y="6478015"/>
                  <a:pt x="765629" y="6422597"/>
                  <a:pt x="467756" y="5958470"/>
                </a:cubicBezTo>
                <a:cubicBezTo>
                  <a:pt x="169883" y="5494343"/>
                  <a:pt x="-51789" y="4531451"/>
                  <a:pt x="10556" y="3838724"/>
                </a:cubicBezTo>
                <a:cubicBezTo>
                  <a:pt x="72901" y="3145997"/>
                  <a:pt x="253010" y="2411706"/>
                  <a:pt x="841828" y="1802106"/>
                </a:cubicBezTo>
                <a:cubicBezTo>
                  <a:pt x="1430646" y="1192506"/>
                  <a:pt x="2213429" y="423578"/>
                  <a:pt x="3543465" y="181124"/>
                </a:cubicBezTo>
                <a:cubicBezTo>
                  <a:pt x="4873501" y="-61330"/>
                  <a:pt x="7429664" y="-109821"/>
                  <a:pt x="8822046" y="347379"/>
                </a:cubicBezTo>
                <a:cubicBezTo>
                  <a:pt x="10214428" y="804579"/>
                  <a:pt x="10727047" y="2169251"/>
                  <a:pt x="11897756" y="2924324"/>
                </a:cubicBezTo>
                <a:cubicBezTo>
                  <a:pt x="13068465" y="3679397"/>
                  <a:pt x="14315374" y="4593797"/>
                  <a:pt x="15846301" y="4877815"/>
                </a:cubicBezTo>
                <a:cubicBezTo>
                  <a:pt x="17377228" y="5161833"/>
                  <a:pt x="19822555" y="4344415"/>
                  <a:pt x="21083319" y="4628433"/>
                </a:cubicBezTo>
                <a:cubicBezTo>
                  <a:pt x="22344083" y="4912451"/>
                  <a:pt x="23009101" y="5840706"/>
                  <a:pt x="23410883" y="6581924"/>
                </a:cubicBezTo>
                <a:cubicBezTo>
                  <a:pt x="23812665" y="7323142"/>
                  <a:pt x="24055119" y="8327596"/>
                  <a:pt x="23494010" y="9075742"/>
                </a:cubicBezTo>
                <a:cubicBezTo>
                  <a:pt x="22932901" y="9823888"/>
                  <a:pt x="23584064" y="11451797"/>
                  <a:pt x="20044228" y="11070797"/>
                </a:cubicBezTo>
                <a:cubicBezTo>
                  <a:pt x="16504392" y="10689797"/>
                  <a:pt x="5296065" y="7572524"/>
                  <a:pt x="2254992" y="6831306"/>
                </a:cubicBezTo>
                <a:close/>
              </a:path>
            </a:pathLst>
          </a:custGeom>
          <a:solidFill>
            <a:srgbClr val="F0B11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71"/>
          </a:p>
        </p:txBody>
      </p:sp>
      <p:sp>
        <p:nvSpPr>
          <p:cNvPr id="12" name="Freeform 11"/>
          <p:cNvSpPr/>
          <p:nvPr/>
        </p:nvSpPr>
        <p:spPr>
          <a:xfrm>
            <a:off x="-13592528" y="11398733"/>
            <a:ext cx="14638591" cy="11209483"/>
          </a:xfrm>
          <a:custGeom>
            <a:avLst/>
            <a:gdLst>
              <a:gd name="connsiteX0" fmla="*/ 2254992 w 23823491"/>
              <a:gd name="connsiteY0" fmla="*/ 6831306 h 11127747"/>
              <a:gd name="connsiteX1" fmla="*/ 1797792 w 23823491"/>
              <a:gd name="connsiteY1" fmla="*/ 6623488 h 11127747"/>
              <a:gd name="connsiteX2" fmla="*/ 467756 w 23823491"/>
              <a:gd name="connsiteY2" fmla="*/ 5958470 h 11127747"/>
              <a:gd name="connsiteX3" fmla="*/ 10556 w 23823491"/>
              <a:gd name="connsiteY3" fmla="*/ 3838724 h 11127747"/>
              <a:gd name="connsiteX4" fmla="*/ 841828 w 23823491"/>
              <a:gd name="connsiteY4" fmla="*/ 1802106 h 11127747"/>
              <a:gd name="connsiteX5" fmla="*/ 3543465 w 23823491"/>
              <a:gd name="connsiteY5" fmla="*/ 181124 h 11127747"/>
              <a:gd name="connsiteX6" fmla="*/ 8822046 w 23823491"/>
              <a:gd name="connsiteY6" fmla="*/ 347379 h 11127747"/>
              <a:gd name="connsiteX7" fmla="*/ 11897756 w 23823491"/>
              <a:gd name="connsiteY7" fmla="*/ 2924324 h 11127747"/>
              <a:gd name="connsiteX8" fmla="*/ 15846301 w 23823491"/>
              <a:gd name="connsiteY8" fmla="*/ 4877815 h 11127747"/>
              <a:gd name="connsiteX9" fmla="*/ 21083319 w 23823491"/>
              <a:gd name="connsiteY9" fmla="*/ 4628433 h 11127747"/>
              <a:gd name="connsiteX10" fmla="*/ 23410883 w 23823491"/>
              <a:gd name="connsiteY10" fmla="*/ 6581924 h 11127747"/>
              <a:gd name="connsiteX11" fmla="*/ 23494010 w 23823491"/>
              <a:gd name="connsiteY11" fmla="*/ 9075742 h 11127747"/>
              <a:gd name="connsiteX12" fmla="*/ 20044228 w 23823491"/>
              <a:gd name="connsiteY12" fmla="*/ 11070797 h 11127747"/>
              <a:gd name="connsiteX13" fmla="*/ 2254992 w 23823491"/>
              <a:gd name="connsiteY13" fmla="*/ 6831306 h 11127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3823491" h="11127747">
                <a:moveTo>
                  <a:pt x="2254992" y="6831306"/>
                </a:moveTo>
                <a:cubicBezTo>
                  <a:pt x="-786081" y="6090088"/>
                  <a:pt x="2095665" y="6768961"/>
                  <a:pt x="1797792" y="6623488"/>
                </a:cubicBezTo>
                <a:cubicBezTo>
                  <a:pt x="1499919" y="6478015"/>
                  <a:pt x="765629" y="6422597"/>
                  <a:pt x="467756" y="5958470"/>
                </a:cubicBezTo>
                <a:cubicBezTo>
                  <a:pt x="169883" y="5494343"/>
                  <a:pt x="-51789" y="4531451"/>
                  <a:pt x="10556" y="3838724"/>
                </a:cubicBezTo>
                <a:cubicBezTo>
                  <a:pt x="72901" y="3145997"/>
                  <a:pt x="253010" y="2411706"/>
                  <a:pt x="841828" y="1802106"/>
                </a:cubicBezTo>
                <a:cubicBezTo>
                  <a:pt x="1430646" y="1192506"/>
                  <a:pt x="2213429" y="423578"/>
                  <a:pt x="3543465" y="181124"/>
                </a:cubicBezTo>
                <a:cubicBezTo>
                  <a:pt x="4873501" y="-61330"/>
                  <a:pt x="7429664" y="-109821"/>
                  <a:pt x="8822046" y="347379"/>
                </a:cubicBezTo>
                <a:cubicBezTo>
                  <a:pt x="10214428" y="804579"/>
                  <a:pt x="10727047" y="2169251"/>
                  <a:pt x="11897756" y="2924324"/>
                </a:cubicBezTo>
                <a:cubicBezTo>
                  <a:pt x="13068465" y="3679397"/>
                  <a:pt x="14315374" y="4593797"/>
                  <a:pt x="15846301" y="4877815"/>
                </a:cubicBezTo>
                <a:cubicBezTo>
                  <a:pt x="17377228" y="5161833"/>
                  <a:pt x="19822555" y="4344415"/>
                  <a:pt x="21083319" y="4628433"/>
                </a:cubicBezTo>
                <a:cubicBezTo>
                  <a:pt x="22344083" y="4912451"/>
                  <a:pt x="23009101" y="5840706"/>
                  <a:pt x="23410883" y="6581924"/>
                </a:cubicBezTo>
                <a:cubicBezTo>
                  <a:pt x="23812665" y="7323142"/>
                  <a:pt x="24055119" y="8327596"/>
                  <a:pt x="23494010" y="9075742"/>
                </a:cubicBezTo>
                <a:cubicBezTo>
                  <a:pt x="22932901" y="9823888"/>
                  <a:pt x="23584064" y="11451797"/>
                  <a:pt x="20044228" y="11070797"/>
                </a:cubicBezTo>
                <a:cubicBezTo>
                  <a:pt x="16504392" y="10689797"/>
                  <a:pt x="5296065" y="7572524"/>
                  <a:pt x="2254992" y="6831306"/>
                </a:cubicBezTo>
                <a:close/>
              </a:path>
            </a:pathLst>
          </a:custGeom>
          <a:solidFill>
            <a:srgbClr val="F0B11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71"/>
          </a:p>
        </p:txBody>
      </p:sp>
    </p:spTree>
    <p:extLst>
      <p:ext uri="{BB962C8B-B14F-4D97-AF65-F5344CB8AC3E}">
        <p14:creationId xmlns:p14="http://schemas.microsoft.com/office/powerpoint/2010/main" val="2443649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/>
        </p:nvSpPr>
        <p:spPr>
          <a:xfrm>
            <a:off x="0" y="401403"/>
            <a:ext cx="18288000" cy="5368460"/>
          </a:xfrm>
          <a:custGeom>
            <a:avLst/>
            <a:gdLst>
              <a:gd name="connsiteX0" fmla="*/ 4000500 w 18288000"/>
              <a:gd name="connsiteY0" fmla="*/ 338 h 5368460"/>
              <a:gd name="connsiteX1" fmla="*/ 18288000 w 18288000"/>
              <a:gd name="connsiteY1" fmla="*/ 342526 h 5368460"/>
              <a:gd name="connsiteX2" fmla="*/ 18288000 w 18288000"/>
              <a:gd name="connsiteY2" fmla="*/ 5368460 h 5368460"/>
              <a:gd name="connsiteX3" fmla="*/ 0 w 18288000"/>
              <a:gd name="connsiteY3" fmla="*/ 5368460 h 5368460"/>
              <a:gd name="connsiteX4" fmla="*/ 0 w 18288000"/>
              <a:gd name="connsiteY4" fmla="*/ 342526 h 5368460"/>
              <a:gd name="connsiteX5" fmla="*/ 4000500 w 18288000"/>
              <a:gd name="connsiteY5" fmla="*/ 338 h 53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88000" h="5368460">
                <a:moveTo>
                  <a:pt x="4000500" y="338"/>
                </a:moveTo>
                <a:cubicBezTo>
                  <a:pt x="8763000" y="23875"/>
                  <a:pt x="13525500" y="1269513"/>
                  <a:pt x="18288000" y="342526"/>
                </a:cubicBezTo>
                <a:lnTo>
                  <a:pt x="18288000" y="5368460"/>
                </a:lnTo>
                <a:lnTo>
                  <a:pt x="0" y="5368460"/>
                </a:lnTo>
                <a:lnTo>
                  <a:pt x="0" y="342526"/>
                </a:lnTo>
                <a:cubicBezTo>
                  <a:pt x="1333500" y="82970"/>
                  <a:pt x="2667000" y="-6253"/>
                  <a:pt x="4000500" y="33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 flipH="1" flipV="1">
            <a:off x="0" y="4229691"/>
            <a:ext cx="18288000" cy="5368460"/>
          </a:xfrm>
          <a:custGeom>
            <a:avLst/>
            <a:gdLst>
              <a:gd name="connsiteX0" fmla="*/ 4000500 w 18288000"/>
              <a:gd name="connsiteY0" fmla="*/ 338 h 5368460"/>
              <a:gd name="connsiteX1" fmla="*/ 18288000 w 18288000"/>
              <a:gd name="connsiteY1" fmla="*/ 342526 h 5368460"/>
              <a:gd name="connsiteX2" fmla="*/ 18288000 w 18288000"/>
              <a:gd name="connsiteY2" fmla="*/ 5368460 h 5368460"/>
              <a:gd name="connsiteX3" fmla="*/ 0 w 18288000"/>
              <a:gd name="connsiteY3" fmla="*/ 5368460 h 5368460"/>
              <a:gd name="connsiteX4" fmla="*/ 0 w 18288000"/>
              <a:gd name="connsiteY4" fmla="*/ 342526 h 5368460"/>
              <a:gd name="connsiteX5" fmla="*/ 4000500 w 18288000"/>
              <a:gd name="connsiteY5" fmla="*/ 338 h 53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88000" h="5368460">
                <a:moveTo>
                  <a:pt x="4000500" y="338"/>
                </a:moveTo>
                <a:cubicBezTo>
                  <a:pt x="8763000" y="23875"/>
                  <a:pt x="13525500" y="1269513"/>
                  <a:pt x="18288000" y="342526"/>
                </a:cubicBezTo>
                <a:lnTo>
                  <a:pt x="18288000" y="5368460"/>
                </a:lnTo>
                <a:lnTo>
                  <a:pt x="0" y="5368460"/>
                </a:lnTo>
                <a:lnTo>
                  <a:pt x="0" y="342526"/>
                </a:lnTo>
                <a:cubicBezTo>
                  <a:pt x="1333500" y="82970"/>
                  <a:pt x="2667000" y="-6253"/>
                  <a:pt x="4000500" y="33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671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718" y="-20092"/>
            <a:ext cx="18340439" cy="1022204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2439" y="0"/>
            <a:ext cx="18288000" cy="12683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301247" y="-2915670"/>
            <a:ext cx="5626509" cy="18340438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>
            <a:off x="501445" y="172515"/>
            <a:ext cx="12995376" cy="923330"/>
            <a:chOff x="501445" y="172515"/>
            <a:chExt cx="12995376" cy="923330"/>
          </a:xfrm>
        </p:grpSpPr>
        <p:sp>
          <p:nvSpPr>
            <p:cNvPr id="7" name="TextBox 6"/>
            <p:cNvSpPr txBox="1"/>
            <p:nvPr/>
          </p:nvSpPr>
          <p:spPr>
            <a:xfrm>
              <a:off x="501445" y="172515"/>
              <a:ext cx="212376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dirty="0" smtClean="0">
                  <a:solidFill>
                    <a:schemeClr val="bg1"/>
                  </a:solidFill>
                </a:rPr>
                <a:t>LOGO</a:t>
              </a:r>
              <a:endParaRPr lang="en-US" sz="54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046839" y="341791"/>
              <a:ext cx="1828800" cy="584775"/>
            </a:xfrm>
            <a:prstGeom prst="rect">
              <a:avLst/>
            </a:prstGeom>
            <a:noFill/>
            <a:ln>
              <a:solidFill>
                <a:srgbClr val="F0B11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rgbClr val="F0B116"/>
                  </a:solidFill>
                </a:rPr>
                <a:t>Home</a:t>
              </a:r>
              <a:endParaRPr lang="en-US" sz="3200" dirty="0">
                <a:solidFill>
                  <a:srgbClr val="F0B116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255819" y="341791"/>
              <a:ext cx="18288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</a:rPr>
                <a:t>Promo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9961920" y="346255"/>
              <a:ext cx="18288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</a:rPr>
                <a:t>Shop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1668021" y="374481"/>
              <a:ext cx="18288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</a:rPr>
                <a:t>Contact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2010" y="1095845"/>
            <a:ext cx="1664744" cy="1331795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501445" y="4198470"/>
            <a:ext cx="824122" cy="824122"/>
            <a:chOff x="1801091" y="3158836"/>
            <a:chExt cx="824122" cy="824122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14" name="Oval 13"/>
            <p:cNvSpPr/>
            <p:nvPr/>
          </p:nvSpPr>
          <p:spPr>
            <a:xfrm>
              <a:off x="1801091" y="3158836"/>
              <a:ext cx="824122" cy="82412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163164" y="3328695"/>
              <a:ext cx="99973" cy="99973"/>
            </a:xfrm>
            <a:prstGeom prst="ellipse">
              <a:avLst/>
            </a:prstGeom>
            <a:ln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163165" y="3494079"/>
              <a:ext cx="99973" cy="99973"/>
            </a:xfrm>
            <a:prstGeom prst="ellipse">
              <a:avLst/>
            </a:prstGeom>
            <a:ln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2163165" y="3654240"/>
              <a:ext cx="99973" cy="99973"/>
            </a:xfrm>
            <a:prstGeom prst="ellipse">
              <a:avLst/>
            </a:prstGeom>
            <a:ln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Oval 20"/>
          <p:cNvSpPr/>
          <p:nvPr/>
        </p:nvSpPr>
        <p:spPr>
          <a:xfrm>
            <a:off x="598162" y="3501211"/>
            <a:ext cx="530711" cy="530711"/>
          </a:xfrm>
          <a:prstGeom prst="ellipse">
            <a:avLst/>
          </a:prstGeom>
          <a:solidFill>
            <a:srgbClr val="F0B116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1252042" y="3788475"/>
            <a:ext cx="530711" cy="530711"/>
          </a:xfrm>
          <a:prstGeom prst="ellipse">
            <a:avLst/>
          </a:prstGeom>
          <a:solidFill>
            <a:srgbClr val="F0B116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1422284" y="4428518"/>
            <a:ext cx="530711" cy="530711"/>
          </a:xfrm>
          <a:prstGeom prst="ellipse">
            <a:avLst/>
          </a:prstGeom>
          <a:solidFill>
            <a:srgbClr val="F0B116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1060211" y="5022592"/>
            <a:ext cx="530711" cy="530711"/>
          </a:xfrm>
          <a:prstGeom prst="ellipse">
            <a:avLst/>
          </a:prstGeom>
          <a:solidFill>
            <a:srgbClr val="F0B116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496884" y="5357835"/>
            <a:ext cx="530711" cy="530711"/>
          </a:xfrm>
          <a:prstGeom prst="ellipse">
            <a:avLst/>
          </a:prstGeom>
          <a:solidFill>
            <a:srgbClr val="F0B116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330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02949"/>
            <a:ext cx="2973474" cy="1960924"/>
          </a:xfrm>
          <a:prstGeom prst="rect">
            <a:avLst/>
          </a:prstGeom>
        </p:spPr>
      </p:pic>
      <p:sp>
        <p:nvSpPr>
          <p:cNvPr id="31" name="Flowchart: Alternate Process 30"/>
          <p:cNvSpPr/>
          <p:nvPr/>
        </p:nvSpPr>
        <p:spPr>
          <a:xfrm>
            <a:off x="8311237" y="6205893"/>
            <a:ext cx="1717963" cy="578255"/>
          </a:xfrm>
          <a:prstGeom prst="flowChartAlternate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</a:rPr>
              <a:t>Explore</a:t>
            </a:r>
            <a:endParaRPr lang="en-US" sz="1200" b="1" dirty="0">
              <a:solidFill>
                <a:schemeClr val="bg1"/>
              </a:solidFill>
            </a:endParaRP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colorTemperature colorTemp="72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9691" y="2590927"/>
            <a:ext cx="6903714" cy="628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776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8030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0045926" y="-4451464"/>
            <a:ext cx="19479908" cy="19189927"/>
          </a:xfrm>
          <a:prstGeom prst="rect">
            <a:avLst/>
          </a:prstGeom>
          <a:solidFill>
            <a:srgbClr val="F0B1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2112" tIns="46056" rIns="92112" bIns="4605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71"/>
          </a:p>
        </p:txBody>
      </p:sp>
      <p:sp>
        <p:nvSpPr>
          <p:cNvPr id="5" name="Rectangle 4"/>
          <p:cNvSpPr/>
          <p:nvPr/>
        </p:nvSpPr>
        <p:spPr>
          <a:xfrm>
            <a:off x="9433983" y="-4451464"/>
            <a:ext cx="19479908" cy="1918992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2112" tIns="46056" rIns="92112" bIns="4605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71"/>
          </a:p>
        </p:txBody>
      </p:sp>
    </p:spTree>
    <p:extLst>
      <p:ext uri="{BB962C8B-B14F-4D97-AF65-F5344CB8AC3E}">
        <p14:creationId xmlns:p14="http://schemas.microsoft.com/office/powerpoint/2010/main" val="2800910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17" t="5324" r="14959" b="33555"/>
          <a:stretch/>
        </p:blipFill>
        <p:spPr>
          <a:xfrm>
            <a:off x="3794759" y="901332"/>
            <a:ext cx="8869681" cy="7602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984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785359" y="2011681"/>
            <a:ext cx="4084321" cy="1371599"/>
            <a:chOff x="4785359" y="2011680"/>
            <a:chExt cx="10607041" cy="387096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89" r="15619" b="6273"/>
            <a:stretch/>
          </p:blipFill>
          <p:spPr>
            <a:xfrm>
              <a:off x="4785359" y="2011680"/>
              <a:ext cx="2743201" cy="387096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7802881" y="2779458"/>
              <a:ext cx="7589519" cy="23452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n>
                    <a:solidFill>
                      <a:schemeClr val="bg1">
                        <a:lumMod val="95000"/>
                      </a:schemeClr>
                    </a:solidFill>
                  </a:ln>
                  <a:latin typeface="04b" panose="00000400000000000000" pitchFamily="2" charset="0"/>
                  <a:ea typeface="Minecraft" panose="02000603000000000000" pitchFamily="2" charset="0"/>
                  <a:cs typeface="I pixel u" panose="00000400000000000000" pitchFamily="2" charset="-79"/>
                </a:rPr>
                <a:t>NEKO</a:t>
              </a:r>
              <a:r>
                <a:rPr lang="en-US" sz="2400" dirty="0" smtClean="0">
                  <a:ln>
                    <a:solidFill>
                      <a:schemeClr val="bg1">
                        <a:lumMod val="95000"/>
                      </a:schemeClr>
                    </a:solidFill>
                  </a:ln>
                  <a:solidFill>
                    <a:srgbClr val="666666"/>
                  </a:solidFill>
                  <a:latin typeface="04b" panose="00000400000000000000" pitchFamily="2" charset="0"/>
                  <a:ea typeface="Minecraft" panose="02000603000000000000" pitchFamily="2" charset="0"/>
                  <a:cs typeface="I pixel u" panose="00000400000000000000" pitchFamily="2" charset="-79"/>
                </a:rPr>
                <a:t> </a:t>
              </a:r>
              <a:r>
                <a:rPr lang="en-US" sz="2400" dirty="0" smtClean="0">
                  <a:ln>
                    <a:solidFill>
                      <a:schemeClr val="bg1">
                        <a:lumMod val="95000"/>
                      </a:schemeClr>
                    </a:solidFill>
                  </a:ln>
                  <a:solidFill>
                    <a:srgbClr val="54FD71"/>
                  </a:solidFill>
                  <a:latin typeface="04b" panose="00000400000000000000" pitchFamily="2" charset="0"/>
                  <a:ea typeface="Minecraft" panose="02000603000000000000" pitchFamily="2" charset="0"/>
                  <a:cs typeface="I pixel u" panose="00000400000000000000" pitchFamily="2" charset="-79"/>
                </a:rPr>
                <a:t>ICE</a:t>
              </a:r>
              <a:r>
                <a:rPr lang="en-US" sz="2400" dirty="0" smtClean="0">
                  <a:ln>
                    <a:solidFill>
                      <a:schemeClr val="bg1">
                        <a:lumMod val="95000"/>
                      </a:schemeClr>
                    </a:solidFill>
                  </a:ln>
                  <a:solidFill>
                    <a:srgbClr val="666666"/>
                  </a:solidFill>
                  <a:latin typeface="04b" panose="00000400000000000000" pitchFamily="2" charset="0"/>
                  <a:ea typeface="Minecraft" panose="02000603000000000000" pitchFamily="2" charset="0"/>
                  <a:cs typeface="I pixel u" panose="00000400000000000000" pitchFamily="2" charset="-79"/>
                </a:rPr>
                <a:t> </a:t>
              </a:r>
              <a:r>
                <a:rPr lang="en-US" sz="2400" dirty="0" smtClean="0">
                  <a:ln>
                    <a:solidFill>
                      <a:schemeClr val="bg1">
                        <a:lumMod val="95000"/>
                      </a:schemeClr>
                    </a:solidFill>
                  </a:ln>
                  <a:latin typeface="04b" panose="00000400000000000000" pitchFamily="2" charset="0"/>
                  <a:ea typeface="Minecraft" panose="02000603000000000000" pitchFamily="2" charset="0"/>
                  <a:cs typeface="I pixel u" panose="00000400000000000000" pitchFamily="2" charset="-79"/>
                </a:rPr>
                <a:t>CLUB</a:t>
              </a:r>
              <a:endParaRPr lang="en-US" sz="2400" dirty="0">
                <a:ln>
                  <a:solidFill>
                    <a:schemeClr val="bg1">
                      <a:lumMod val="95000"/>
                    </a:schemeClr>
                  </a:solidFill>
                </a:ln>
                <a:latin typeface="04b" panose="00000400000000000000" pitchFamily="2" charset="0"/>
                <a:ea typeface="Minecraft" panose="02000603000000000000" pitchFamily="2" charset="0"/>
                <a:cs typeface="I pixel u" panose="00000400000000000000" pitchFamily="2" charset="-79"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7528560" y="2621280"/>
              <a:ext cx="0" cy="2712720"/>
            </a:xfrm>
            <a:prstGeom prst="line">
              <a:avLst/>
            </a:prstGeom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39975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690998" y="-2213891"/>
            <a:ext cx="4615661" cy="2055545"/>
            <a:chOff x="4181780" y="1862539"/>
            <a:chExt cx="6024903" cy="3038863"/>
          </a:xfrm>
        </p:grpSpPr>
        <p:sp>
          <p:nvSpPr>
            <p:cNvPr id="4" name="TextBox 3"/>
            <p:cNvSpPr txBox="1"/>
            <p:nvPr/>
          </p:nvSpPr>
          <p:spPr>
            <a:xfrm>
              <a:off x="6301947" y="2125368"/>
              <a:ext cx="3904736" cy="1386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746" dirty="0" err="1">
                  <a:latin typeface="04b" panose="00000400000000000000" pitchFamily="2" charset="0"/>
                  <a:ea typeface="Minecraft" panose="02000603000000000000" pitchFamily="2" charset="0"/>
                </a:rPr>
                <a:t>RakitAJa</a:t>
              </a:r>
              <a:endParaRPr lang="en-US" sz="2746" dirty="0">
                <a:latin typeface="04b" panose="00000400000000000000" pitchFamily="2" charset="0"/>
                <a:ea typeface="Minecraft" panose="02000603000000000000" pitchFamily="2" charset="0"/>
              </a:endParaRPr>
            </a:p>
            <a:p>
              <a:r>
                <a:rPr lang="en-US" sz="2746" dirty="0">
                  <a:latin typeface="04b" panose="00000400000000000000" pitchFamily="2" charset="0"/>
                  <a:ea typeface="Minecraft" panose="02000603000000000000" pitchFamily="2" charset="0"/>
                </a:rPr>
                <a:t>STORE</a:t>
              </a: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81780" y="1862539"/>
              <a:ext cx="2792962" cy="3038863"/>
            </a:xfrm>
            <a:prstGeom prst="rect">
              <a:avLst/>
            </a:prstGeom>
          </p:spPr>
        </p:pic>
      </p:grpSp>
      <p:grpSp>
        <p:nvGrpSpPr>
          <p:cNvPr id="7" name="Group 6"/>
          <p:cNvGrpSpPr/>
          <p:nvPr/>
        </p:nvGrpSpPr>
        <p:grpSpPr>
          <a:xfrm>
            <a:off x="10043758" y="2827021"/>
            <a:ext cx="7350912" cy="6695802"/>
            <a:chOff x="10043758" y="2827021"/>
            <a:chExt cx="7350912" cy="6695802"/>
          </a:xfrm>
        </p:grpSpPr>
        <p:sp>
          <p:nvSpPr>
            <p:cNvPr id="8" name="Freeform 7"/>
            <p:cNvSpPr/>
            <p:nvPr/>
          </p:nvSpPr>
          <p:spPr>
            <a:xfrm>
              <a:off x="10043758" y="3109610"/>
              <a:ext cx="6580648" cy="5541819"/>
            </a:xfrm>
            <a:custGeom>
              <a:avLst/>
              <a:gdLst>
                <a:gd name="connsiteX0" fmla="*/ 452761 w 4927913"/>
                <a:gd name="connsiteY0" fmla="*/ 363741 h 4285665"/>
                <a:gd name="connsiteX1" fmla="*/ 645266 w 4927913"/>
                <a:gd name="connsiteY1" fmla="*/ 171236 h 4285665"/>
                <a:gd name="connsiteX2" fmla="*/ 1736129 w 4927913"/>
                <a:gd name="connsiteY2" fmla="*/ 42899 h 4285665"/>
                <a:gd name="connsiteX3" fmla="*/ 3580971 w 4927913"/>
                <a:gd name="connsiteY3" fmla="*/ 957299 h 4285665"/>
                <a:gd name="connsiteX4" fmla="*/ 4896424 w 4927913"/>
                <a:gd name="connsiteY4" fmla="*/ 2433173 h 4285665"/>
                <a:gd name="connsiteX5" fmla="*/ 4286824 w 4927913"/>
                <a:gd name="connsiteY5" fmla="*/ 3844878 h 4285665"/>
                <a:gd name="connsiteX6" fmla="*/ 1816340 w 4927913"/>
                <a:gd name="connsiteY6" fmla="*/ 4261973 h 4285665"/>
                <a:gd name="connsiteX7" fmla="*/ 180045 w 4927913"/>
                <a:gd name="connsiteY7" fmla="*/ 3267362 h 4285665"/>
                <a:gd name="connsiteX8" fmla="*/ 131919 w 4927913"/>
                <a:gd name="connsiteY8" fmla="*/ 2224626 h 4285665"/>
                <a:gd name="connsiteX9" fmla="*/ 982150 w 4927913"/>
                <a:gd name="connsiteY9" fmla="*/ 1358352 h 4285665"/>
                <a:gd name="connsiteX10" fmla="*/ 452761 w 4927913"/>
                <a:gd name="connsiteY10" fmla="*/ 363741 h 4285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27913" h="4285665">
                  <a:moveTo>
                    <a:pt x="452761" y="363741"/>
                  </a:moveTo>
                  <a:cubicBezTo>
                    <a:pt x="396614" y="165888"/>
                    <a:pt x="431371" y="224710"/>
                    <a:pt x="645266" y="171236"/>
                  </a:cubicBezTo>
                  <a:cubicBezTo>
                    <a:pt x="859161" y="117762"/>
                    <a:pt x="1246845" y="-88112"/>
                    <a:pt x="1736129" y="42899"/>
                  </a:cubicBezTo>
                  <a:cubicBezTo>
                    <a:pt x="2225413" y="173909"/>
                    <a:pt x="3054255" y="558920"/>
                    <a:pt x="3580971" y="957299"/>
                  </a:cubicBezTo>
                  <a:cubicBezTo>
                    <a:pt x="4107687" y="1355678"/>
                    <a:pt x="4778782" y="1951910"/>
                    <a:pt x="4896424" y="2433173"/>
                  </a:cubicBezTo>
                  <a:cubicBezTo>
                    <a:pt x="5014066" y="2914436"/>
                    <a:pt x="4800171" y="3540078"/>
                    <a:pt x="4286824" y="3844878"/>
                  </a:cubicBezTo>
                  <a:cubicBezTo>
                    <a:pt x="3773477" y="4149678"/>
                    <a:pt x="2500803" y="4358226"/>
                    <a:pt x="1816340" y="4261973"/>
                  </a:cubicBezTo>
                  <a:cubicBezTo>
                    <a:pt x="1131877" y="4165720"/>
                    <a:pt x="460782" y="3606920"/>
                    <a:pt x="180045" y="3267362"/>
                  </a:cubicBezTo>
                  <a:cubicBezTo>
                    <a:pt x="-100692" y="2927804"/>
                    <a:pt x="-1765" y="2542794"/>
                    <a:pt x="131919" y="2224626"/>
                  </a:cubicBezTo>
                  <a:cubicBezTo>
                    <a:pt x="265603" y="1906458"/>
                    <a:pt x="923329" y="1673847"/>
                    <a:pt x="982150" y="1358352"/>
                  </a:cubicBezTo>
                  <a:cubicBezTo>
                    <a:pt x="1040971" y="1042857"/>
                    <a:pt x="508908" y="561594"/>
                    <a:pt x="452761" y="363741"/>
                  </a:cubicBezTo>
                  <a:close/>
                </a:path>
              </a:pathLst>
            </a:custGeom>
            <a:solidFill>
              <a:srgbClr val="F0B1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158"/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43758" y="2827021"/>
              <a:ext cx="7350912" cy="66958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77457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>
              <a:gd name="connsiteX0" fmla="*/ 18288000 w 18288000"/>
              <a:gd name="connsiteY0" fmla="*/ 0 h 10287000"/>
              <a:gd name="connsiteX1" fmla="*/ 0 w 18288000"/>
              <a:gd name="connsiteY1" fmla="*/ 0 h 10287000"/>
              <a:gd name="connsiteX2" fmla="*/ 0 w 18288000"/>
              <a:gd name="connsiteY2" fmla="*/ 10287000 h 10287000"/>
              <a:gd name="connsiteX3" fmla="*/ 18288000 w 18288000"/>
              <a:gd name="connsiteY3" fmla="*/ 10287000 h 10287000"/>
              <a:gd name="connsiteX4" fmla="*/ 18288000 w 18288000"/>
              <a:gd name="connsiteY4" fmla="*/ 0 h 10287000"/>
              <a:gd name="connsiteX5" fmla="*/ 7437121 w 18288000"/>
              <a:gd name="connsiteY5" fmla="*/ 2217420 h 10287000"/>
              <a:gd name="connsiteX6" fmla="*/ 7437121 w 18288000"/>
              <a:gd name="connsiteY6" fmla="*/ 5875020 h 10287000"/>
              <a:gd name="connsiteX7" fmla="*/ 5425441 w 18288000"/>
              <a:gd name="connsiteY7" fmla="*/ 7002780 h 10287000"/>
              <a:gd name="connsiteX8" fmla="*/ 5425441 w 18288000"/>
              <a:gd name="connsiteY8" fmla="*/ 2217420 h 10287000"/>
              <a:gd name="connsiteX9" fmla="*/ 7437121 w 18288000"/>
              <a:gd name="connsiteY9" fmla="*/ 2217420 h 10287000"/>
              <a:gd name="connsiteX10" fmla="*/ 5181600 w 18288000"/>
              <a:gd name="connsiteY10" fmla="*/ 2217420 h 10287000"/>
              <a:gd name="connsiteX11" fmla="*/ 5181600 w 18288000"/>
              <a:gd name="connsiteY11" fmla="*/ 7223760 h 10287000"/>
              <a:gd name="connsiteX12" fmla="*/ 5181602 w 18288000"/>
              <a:gd name="connsiteY12" fmla="*/ 7223760 h 10287000"/>
              <a:gd name="connsiteX13" fmla="*/ 4175762 w 18288000"/>
              <a:gd name="connsiteY13" fmla="*/ 7834448 h 10287000"/>
              <a:gd name="connsiteX14" fmla="*/ 3169921 w 18288000"/>
              <a:gd name="connsiteY14" fmla="*/ 7223760 h 10287000"/>
              <a:gd name="connsiteX15" fmla="*/ 3169920 w 18288000"/>
              <a:gd name="connsiteY15" fmla="*/ 7223760 h 10287000"/>
              <a:gd name="connsiteX16" fmla="*/ 3169920 w 18288000"/>
              <a:gd name="connsiteY16" fmla="*/ 2217420 h 10287000"/>
              <a:gd name="connsiteX17" fmla="*/ 5181600 w 18288000"/>
              <a:gd name="connsiteY17" fmla="*/ 2217420 h 10287000"/>
              <a:gd name="connsiteX18" fmla="*/ 2926081 w 18288000"/>
              <a:gd name="connsiteY18" fmla="*/ 2217420 h 10287000"/>
              <a:gd name="connsiteX19" fmla="*/ 2926081 w 18288000"/>
              <a:gd name="connsiteY19" fmla="*/ 7002780 h 10287000"/>
              <a:gd name="connsiteX20" fmla="*/ 914400 w 18288000"/>
              <a:gd name="connsiteY20" fmla="*/ 5875020 h 10287000"/>
              <a:gd name="connsiteX21" fmla="*/ 914400 w 18288000"/>
              <a:gd name="connsiteY21" fmla="*/ 2217420 h 10287000"/>
              <a:gd name="connsiteX22" fmla="*/ 2926081 w 18288000"/>
              <a:gd name="connsiteY22" fmla="*/ 2217420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  <a:moveTo>
                  <a:pt x="7437121" y="2217420"/>
                </a:moveTo>
                <a:lnTo>
                  <a:pt x="7437121" y="5875020"/>
                </a:lnTo>
                <a:lnTo>
                  <a:pt x="5425441" y="7002780"/>
                </a:lnTo>
                <a:lnTo>
                  <a:pt x="5425441" y="2217420"/>
                </a:lnTo>
                <a:lnTo>
                  <a:pt x="7437121" y="2217420"/>
                </a:lnTo>
                <a:close/>
                <a:moveTo>
                  <a:pt x="5181600" y="2217420"/>
                </a:moveTo>
                <a:lnTo>
                  <a:pt x="5181600" y="7223760"/>
                </a:lnTo>
                <a:lnTo>
                  <a:pt x="5181602" y="7223760"/>
                </a:lnTo>
                <a:lnTo>
                  <a:pt x="4175762" y="7834448"/>
                </a:lnTo>
                <a:lnTo>
                  <a:pt x="3169921" y="7223760"/>
                </a:lnTo>
                <a:lnTo>
                  <a:pt x="3169920" y="7223760"/>
                </a:lnTo>
                <a:lnTo>
                  <a:pt x="3169920" y="2217420"/>
                </a:lnTo>
                <a:lnTo>
                  <a:pt x="5181600" y="2217420"/>
                </a:lnTo>
                <a:close/>
                <a:moveTo>
                  <a:pt x="2926081" y="2217420"/>
                </a:moveTo>
                <a:lnTo>
                  <a:pt x="2926081" y="7002780"/>
                </a:lnTo>
                <a:lnTo>
                  <a:pt x="914400" y="5875020"/>
                </a:lnTo>
                <a:lnTo>
                  <a:pt x="914400" y="2217420"/>
                </a:lnTo>
                <a:lnTo>
                  <a:pt x="2926081" y="221742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261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-418011" y="7968343"/>
            <a:ext cx="2873828" cy="2873828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-2220686" y="6348549"/>
            <a:ext cx="6348548" cy="6348548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-4408121" y="4443703"/>
            <a:ext cx="10723418" cy="10723418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-6420988" y="2082932"/>
            <a:ext cx="14879782" cy="14879782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-8372503" y="196732"/>
            <a:ext cx="18652181" cy="18652181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228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B116">
            <a:alpha val="8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6273290" y="-29615"/>
            <a:ext cx="10143341" cy="10469079"/>
          </a:xfrm>
          <a:custGeom>
            <a:avLst/>
            <a:gdLst>
              <a:gd name="connsiteX0" fmla="*/ 343605 w 4790507"/>
              <a:gd name="connsiteY0" fmla="*/ 2539151 h 4944347"/>
              <a:gd name="connsiteX1" fmla="*/ 48637 w 4790507"/>
              <a:gd name="connsiteY1" fmla="*/ 2155693 h 4944347"/>
              <a:gd name="connsiteX2" fmla="*/ 314108 w 4790507"/>
              <a:gd name="connsiteY2" fmla="*/ 887332 h 4944347"/>
              <a:gd name="connsiteX3" fmla="*/ 2909824 w 4790507"/>
              <a:gd name="connsiteY3" fmla="*/ 2429 h 4944347"/>
              <a:gd name="connsiteX4" fmla="*/ 4768121 w 4790507"/>
              <a:gd name="connsiteY4" fmla="*/ 1152803 h 4944347"/>
              <a:gd name="connsiteX5" fmla="*/ 3971708 w 4790507"/>
              <a:gd name="connsiteY5" fmla="*/ 2450661 h 4944347"/>
              <a:gd name="connsiteX6" fmla="*/ 4502650 w 4790507"/>
              <a:gd name="connsiteY6" fmla="*/ 4161474 h 4944347"/>
              <a:gd name="connsiteX7" fmla="*/ 3558753 w 4790507"/>
              <a:gd name="connsiteY7" fmla="*/ 4928390 h 4944347"/>
              <a:gd name="connsiteX8" fmla="*/ 1169514 w 4790507"/>
              <a:gd name="connsiteY8" fmla="*/ 3512545 h 4944347"/>
              <a:gd name="connsiteX9" fmla="*/ 343605 w 4790507"/>
              <a:gd name="connsiteY9" fmla="*/ 2539151 h 4944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790507" h="4944347">
                <a:moveTo>
                  <a:pt x="343605" y="2539151"/>
                </a:moveTo>
                <a:cubicBezTo>
                  <a:pt x="156792" y="2313009"/>
                  <a:pt x="53553" y="2430996"/>
                  <a:pt x="48637" y="2155693"/>
                </a:cubicBezTo>
                <a:cubicBezTo>
                  <a:pt x="43721" y="1880390"/>
                  <a:pt x="-162756" y="1246209"/>
                  <a:pt x="314108" y="887332"/>
                </a:cubicBezTo>
                <a:cubicBezTo>
                  <a:pt x="790972" y="528455"/>
                  <a:pt x="2167489" y="-41816"/>
                  <a:pt x="2909824" y="2429"/>
                </a:cubicBezTo>
                <a:cubicBezTo>
                  <a:pt x="3652159" y="46674"/>
                  <a:pt x="4591140" y="744764"/>
                  <a:pt x="4768121" y="1152803"/>
                </a:cubicBezTo>
                <a:cubicBezTo>
                  <a:pt x="4945102" y="1560842"/>
                  <a:pt x="4015953" y="1949216"/>
                  <a:pt x="3971708" y="2450661"/>
                </a:cubicBezTo>
                <a:cubicBezTo>
                  <a:pt x="3927463" y="2952106"/>
                  <a:pt x="4571476" y="3748519"/>
                  <a:pt x="4502650" y="4161474"/>
                </a:cubicBezTo>
                <a:cubicBezTo>
                  <a:pt x="4433824" y="4574429"/>
                  <a:pt x="4114276" y="5036545"/>
                  <a:pt x="3558753" y="4928390"/>
                </a:cubicBezTo>
                <a:cubicBezTo>
                  <a:pt x="3003230" y="4820235"/>
                  <a:pt x="1710288" y="3915668"/>
                  <a:pt x="1169514" y="3512545"/>
                </a:cubicBezTo>
                <a:cubicBezTo>
                  <a:pt x="628740" y="3109422"/>
                  <a:pt x="530418" y="2765293"/>
                  <a:pt x="343605" y="2539151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136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55" t="7458" r="9344" b="19128"/>
          <a:stretch/>
        </p:blipFill>
        <p:spPr>
          <a:xfrm flipH="1">
            <a:off x="-6012312" y="351567"/>
            <a:ext cx="8906219" cy="8002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378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B1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3086736" y="1213881"/>
            <a:ext cx="8731576" cy="9011976"/>
          </a:xfrm>
          <a:custGeom>
            <a:avLst/>
            <a:gdLst>
              <a:gd name="connsiteX0" fmla="*/ 343605 w 4790507"/>
              <a:gd name="connsiteY0" fmla="*/ 2539151 h 4944347"/>
              <a:gd name="connsiteX1" fmla="*/ 48637 w 4790507"/>
              <a:gd name="connsiteY1" fmla="*/ 2155693 h 4944347"/>
              <a:gd name="connsiteX2" fmla="*/ 314108 w 4790507"/>
              <a:gd name="connsiteY2" fmla="*/ 887332 h 4944347"/>
              <a:gd name="connsiteX3" fmla="*/ 2909824 w 4790507"/>
              <a:gd name="connsiteY3" fmla="*/ 2429 h 4944347"/>
              <a:gd name="connsiteX4" fmla="*/ 4768121 w 4790507"/>
              <a:gd name="connsiteY4" fmla="*/ 1152803 h 4944347"/>
              <a:gd name="connsiteX5" fmla="*/ 3971708 w 4790507"/>
              <a:gd name="connsiteY5" fmla="*/ 2450661 h 4944347"/>
              <a:gd name="connsiteX6" fmla="*/ 4502650 w 4790507"/>
              <a:gd name="connsiteY6" fmla="*/ 4161474 h 4944347"/>
              <a:gd name="connsiteX7" fmla="*/ 3558753 w 4790507"/>
              <a:gd name="connsiteY7" fmla="*/ 4928390 h 4944347"/>
              <a:gd name="connsiteX8" fmla="*/ 1169514 w 4790507"/>
              <a:gd name="connsiteY8" fmla="*/ 3512545 h 4944347"/>
              <a:gd name="connsiteX9" fmla="*/ 343605 w 4790507"/>
              <a:gd name="connsiteY9" fmla="*/ 2539151 h 4944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790507" h="4944347">
                <a:moveTo>
                  <a:pt x="343605" y="2539151"/>
                </a:moveTo>
                <a:cubicBezTo>
                  <a:pt x="156792" y="2313009"/>
                  <a:pt x="53553" y="2430996"/>
                  <a:pt x="48637" y="2155693"/>
                </a:cubicBezTo>
                <a:cubicBezTo>
                  <a:pt x="43721" y="1880390"/>
                  <a:pt x="-162756" y="1246209"/>
                  <a:pt x="314108" y="887332"/>
                </a:cubicBezTo>
                <a:cubicBezTo>
                  <a:pt x="790972" y="528455"/>
                  <a:pt x="2167489" y="-41816"/>
                  <a:pt x="2909824" y="2429"/>
                </a:cubicBezTo>
                <a:cubicBezTo>
                  <a:pt x="3652159" y="46674"/>
                  <a:pt x="4591140" y="744764"/>
                  <a:pt x="4768121" y="1152803"/>
                </a:cubicBezTo>
                <a:cubicBezTo>
                  <a:pt x="4945102" y="1560842"/>
                  <a:pt x="4015953" y="1949216"/>
                  <a:pt x="3971708" y="2450661"/>
                </a:cubicBezTo>
                <a:cubicBezTo>
                  <a:pt x="3927463" y="2952106"/>
                  <a:pt x="4571476" y="3748519"/>
                  <a:pt x="4502650" y="4161474"/>
                </a:cubicBezTo>
                <a:cubicBezTo>
                  <a:pt x="4433824" y="4574429"/>
                  <a:pt x="4114276" y="5036545"/>
                  <a:pt x="3558753" y="4928390"/>
                </a:cubicBezTo>
                <a:cubicBezTo>
                  <a:pt x="3003230" y="4820235"/>
                  <a:pt x="1710288" y="3915668"/>
                  <a:pt x="1169514" y="3512545"/>
                </a:cubicBezTo>
                <a:cubicBezTo>
                  <a:pt x="628740" y="3109422"/>
                  <a:pt x="530418" y="2765293"/>
                  <a:pt x="343605" y="2539151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136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55" t="7458" r="9344" b="19128"/>
          <a:stretch/>
        </p:blipFill>
        <p:spPr>
          <a:xfrm flipH="1">
            <a:off x="-1857686" y="2181947"/>
            <a:ext cx="6937821" cy="6233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586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092032" y="4865207"/>
            <a:ext cx="2646784" cy="358970"/>
            <a:chOff x="4349090" y="1357001"/>
            <a:chExt cx="11601984" cy="19376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00800" y="1768653"/>
              <a:ext cx="1892555" cy="1243679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46557" y="1486385"/>
              <a:ext cx="1808216" cy="1808216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22609" y="1658962"/>
              <a:ext cx="2654886" cy="135337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77495" y="1636122"/>
              <a:ext cx="2973579" cy="165847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49090" y="1357001"/>
              <a:ext cx="1724454" cy="16553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81083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1362</TotalTime>
  <Words>13</Words>
  <Application>Microsoft Office PowerPoint</Application>
  <PresentationFormat>Custom</PresentationFormat>
  <Paragraphs>11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04b</vt:lpstr>
      <vt:lpstr>Arial</vt:lpstr>
      <vt:lpstr>Calibri</vt:lpstr>
      <vt:lpstr>Calibri Light</vt:lpstr>
      <vt:lpstr>I pixel u</vt:lpstr>
      <vt:lpstr>Minecraft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Marco</dc:creator>
  <cp:lastModifiedBy>Brian Marco</cp:lastModifiedBy>
  <cp:revision>49</cp:revision>
  <dcterms:created xsi:type="dcterms:W3CDTF">2022-08-03T03:09:27Z</dcterms:created>
  <dcterms:modified xsi:type="dcterms:W3CDTF">2022-09-01T07:59:58Z</dcterms:modified>
</cp:coreProperties>
</file>

<file path=docProps/thumbnail.jpeg>
</file>